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7559675" cx="10080625"/>
  <p:notesSz cy="10691800" cx="7559675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 txBox="1"/>
          <p:nvPr>
            <p:ph idx="3" type="hdr"/>
          </p:nvPr>
        </p:nvSpPr>
        <p:spPr>
          <a:xfrm>
            <a:off y="0" x="0"/>
            <a:ext cy="533399" cx="3279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" name="Shape 5"/>
          <p:cNvSpPr txBox="1"/>
          <p:nvPr>
            <p:ph idx="10" type="dt"/>
          </p:nvPr>
        </p:nvSpPr>
        <p:spPr>
          <a:xfrm>
            <a:off y="0" x="4278312"/>
            <a:ext cy="533399" cx="3279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10156825" x="0"/>
            <a:ext cy="533399" cx="3279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10156825" x="4278312"/>
            <a:ext cy="533399" cx="3279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" name="Shape 32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" name="Shape 34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8" name="Shape 108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6" name="Shape 116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5" name="Shape 125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0" name="Shape 40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2" name="Shape 42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" name="Shape 48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7" name="Shape 57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6" name="Shape 66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4" name="Shape 74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3" name="Shape 83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1" name="Shape 91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/>
        </p:nvSpPr>
        <p:spPr>
          <a:xfrm>
            <a:off y="812800" x="1106487"/>
            <a:ext cy="4008436" cx="53451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0" name="Shape 100"/>
          <p:cNvSpPr txBox="1"/>
          <p:nvPr/>
        </p:nvSpPr>
        <p:spPr>
          <a:xfrm>
            <a:off y="5078412" x="755650"/>
            <a:ext cy="48117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5078412" x="755650"/>
            <a:ext cy="4810124" cx="6046787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y="812800" x="1106487"/>
            <a:ext cy="4006850" cx="5343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1041400" x="360362"/>
            <a:ext cy="1262062" cx="90709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-28575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-228600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-2286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-2286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1768475" x="503237"/>
            <a:ext cy="4989512" cx="90709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285750" marL="74295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228600" marL="114300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228600" marL="160020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228600" marL="20574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y="1768475" x="503237"/>
            <a:ext cy="4987924" cx="90693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baseline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baseline="0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baseline="0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baseline="0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y="6886575" x="503237"/>
            <a:ext cy="519112" cx="23463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y="6886575" x="3448050"/>
            <a:ext cy="519112" cx="31940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6886575" x="7227886"/>
            <a:ext cy="519112" cx="23463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y="287337" x="431800"/>
            <a:ext cy="6056312" cx="9215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baseline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baseline="0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baseline="0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baseline="0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301625" x="503237"/>
            <a:ext cy="1260474" cx="90693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-28575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-228600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-2286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-2286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y="6886575" x="503237"/>
            <a:ext cy="519112" cx="23463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6886575" x="3448050"/>
            <a:ext cy="519112" cx="31940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6886575" x="7227886"/>
            <a:ext cy="519112" cx="23463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theme/theme1.xml" Type="http://schemas.openxmlformats.org/officeDocument/2006/relationships/theme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301625" x="503237"/>
            <a:ext cy="1260474" cx="90693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-28575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-228600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-2286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-2286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768475" x="503237"/>
            <a:ext cy="4987924" cx="90693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285750" marL="74295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228600" marL="114300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228600" marL="160020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228600" marL="20574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886575" x="503237"/>
            <a:ext cy="519112" cx="23463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886575" x="3448050"/>
            <a:ext cy="519112" cx="31940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886575" x="7227886"/>
            <a:ext cy="519112" cx="23463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lnSpc>
                <a:spcPct val="95000"/>
              </a:lnSpc>
              <a:defRPr strike="noStrike" u="none" b="0" cap="none" baseline="0" sz="14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635850" x="661912"/>
            <a:ext cy="1262100" cx="9071099"/>
          </a:xfrm>
          <a:prstGeom prst="rect">
            <a:avLst/>
          </a:prstGeom>
          <a:noFill/>
          <a:ln>
            <a:noFill/>
          </a:ln>
        </p:spPr>
        <p:txBody>
          <a:bodyPr bIns="0" rIns="0" lIns="0" tIns="38800" anchor="ctr" anchorCtr="0">
            <a:noAutofit/>
          </a:bodyPr>
          <a:lstStyle/>
          <a:p>
            <a:pPr algn="ctr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El Qaim Prometido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1768475" x="503237"/>
            <a:ext cy="4989512" cx="9070974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/>
        </p:nvSpPr>
        <p:spPr>
          <a:xfrm>
            <a:off y="419099" x="800"/>
            <a:ext cy="6721475" cx="100790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5054687" x="568337"/>
            <a:ext cy="2695500" cx="9288599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t" anchorCtr="0">
            <a:noAutofit/>
          </a:bodyPr>
          <a:lstStyle/>
          <a:p>
            <a:pPr algn="l" rtl="0" lvl="0" marR="0" indent="323850" marL="10795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El clero se alzó en tu contra, corroído por la envidia, no soportaban el peso de tu Mensaje de Vida.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/>
        </p:nvSpPr>
        <p:spPr>
          <a:xfrm>
            <a:off y="76200" x="0"/>
            <a:ext cy="6980236" cx="100790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594225" x="576262"/>
            <a:ext cy="2592299" cx="9071099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t" anchorCtr="0">
            <a:noAutofit/>
          </a:bodyPr>
          <a:lstStyle/>
          <a:p>
            <a:pPr algn="l" rtl="0" lvl="0" marR="0" indent="323850" marL="10795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Pero el día de tu muerte aún demostraste Grandeza, y hoy el mundo entero llega a Tu Santuario en la Santa Tierra.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/>
        </p:nvSpPr>
        <p:spPr>
          <a:xfrm>
            <a:off y="0" x="0"/>
            <a:ext cy="7559675" cx="1007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1" name="Shape 121"/>
          <p:cNvSpPr txBox="1"/>
          <p:nvPr>
            <p:ph type="title"/>
          </p:nvPr>
        </p:nvSpPr>
        <p:spPr>
          <a:xfrm>
            <a:off y="301625" x="503237"/>
            <a:ext cy="1262062" cx="9070974"/>
          </a:xfrm>
          <a:prstGeom prst="rect">
            <a:avLst/>
          </a:prstGeom>
          <a:noFill/>
          <a:ln>
            <a:noFill/>
          </a:ln>
        </p:spPr>
        <p:txBody>
          <a:bodyPr bIns="0" rIns="0" lIns="0" tIns="38800" anchor="ctr" anchorCtr="0">
            <a:noAutofit/>
          </a:bodyPr>
          <a:lstStyle/>
          <a:p/>
        </p:txBody>
      </p:sp>
      <p:sp>
        <p:nvSpPr>
          <p:cNvPr id="122" name="Shape 122"/>
          <p:cNvSpPr txBox="1"/>
          <p:nvPr>
            <p:ph idx="1" type="subTitle"/>
          </p:nvPr>
        </p:nvSpPr>
        <p:spPr>
          <a:xfrm>
            <a:off y="627062" x="431800"/>
            <a:ext cy="5997574" cx="9575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Eres la Puerta del Gran Día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¡Preparaos que ya está cerca! anunciabas con vehemencia.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Ahora acepta nuestras vidas.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Eres el ansiado Qaim, de derviches y profetas. fuiste el blanco de saetas, 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ahora el punto Carmesí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/>
        </p:nvSpPr>
        <p:spPr>
          <a:xfrm>
            <a:off y="15875" x="0"/>
            <a:ext cy="7559674" cx="100790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y="503237" x="503237"/>
            <a:ext cy="6254749" cx="9070974"/>
          </a:xfrm>
          <a:prstGeom prst="rect">
            <a:avLst/>
          </a:prstGeom>
          <a:noFill/>
          <a:ln>
            <a:noFill/>
          </a:ln>
        </p:spPr>
        <p:txBody>
          <a:bodyPr bIns="0" rIns="0" lIns="0" tIns="35275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4000" lang="en-US">
                <a:solidFill>
                  <a:srgbClr val="FFFFFF"/>
                </a:solidFill>
              </a:rPr>
              <a:t>El nació en </a:t>
            </a:r>
            <a:r>
              <a:rPr strike="noStrike" u="none" b="0" cap="none" baseline="0" sz="4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tiempo oscuro, pero a la vez de esperanza,</a:t>
            </a:r>
          </a:p>
          <a:p>
            <a:r>
              <a:t/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¿Cuándo viene El Prometido? En Shiraz se preguntaban.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/>
        </p:nvSpPr>
        <p:spPr>
          <a:xfrm>
            <a:off y="136525" x="481012"/>
            <a:ext cy="7315200" cx="9229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360362" x="720725"/>
            <a:ext cy="2376487" cx="8928100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Él nació en un 20 de Octubre, era el siglo 19.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cumplían las promesas para hombres y mujeres.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/>
        </p:nvSpPr>
        <p:spPr>
          <a:xfrm>
            <a:off y="0" x="-800"/>
            <a:ext cy="7495074" cx="1007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3" name="Shape 53"/>
          <p:cNvSpPr txBox="1"/>
          <p:nvPr>
            <p:ph type="title"/>
          </p:nvPr>
        </p:nvSpPr>
        <p:spPr>
          <a:xfrm>
            <a:off y="301625" x="503237"/>
            <a:ext cy="1262062" cx="9070974"/>
          </a:xfrm>
          <a:prstGeom prst="rect">
            <a:avLst/>
          </a:prstGeom>
          <a:noFill/>
          <a:ln>
            <a:noFill/>
          </a:ln>
        </p:spPr>
        <p:txBody>
          <a:bodyPr bIns="0" rIns="0" lIns="0" tIns="38800" anchor="ctr" anchorCtr="0">
            <a:noAutofit/>
          </a:bodyPr>
          <a:lstStyle/>
          <a:p/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y="627062" x="431800"/>
            <a:ext cy="5997599" cx="9575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Eres la Puerta del Gran Día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¡Preparaos que ya está cerca! anunciabas con vehemencia.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Ahora acepta nuestras vidas.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Eres el ansiado Qaim, de derviches y profetas. Fuiste el blanco de saetas, 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ahora el punto Carmesí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0" x="0"/>
            <a:ext cy="7559675" cx="100806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2" name="Shape 62"/>
          <p:cNvSpPr txBox="1"/>
          <p:nvPr>
            <p:ph type="title"/>
          </p:nvPr>
        </p:nvSpPr>
        <p:spPr>
          <a:xfrm>
            <a:off y="301625" x="503237"/>
            <a:ext cy="1262062" cx="9070974"/>
          </a:xfrm>
          <a:prstGeom prst="rect">
            <a:avLst/>
          </a:prstGeom>
          <a:noFill/>
          <a:ln>
            <a:noFill/>
          </a:ln>
        </p:spPr>
        <p:txBody>
          <a:bodyPr bIns="0" rIns="0" lIns="0" tIns="38800" anchor="ctr" anchorCtr="0">
            <a:noAutofit/>
          </a:bodyPr>
          <a:lstStyle/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y="1408200" x="711187"/>
            <a:ext cy="2468699" cx="9144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En la infancia ya eras sabio, te sacaron de la escuela. Con tu tío a Bushir marchaste, comerciaste en esas tierras.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/>
        </p:nvSpPr>
        <p:spPr>
          <a:xfrm>
            <a:off y="0" x="0"/>
            <a:ext cy="7559675" cx="100806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360362" x="503237"/>
            <a:ext cy="2735262" cx="9070974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Pero en el 44, despuntó Tu Resplandor. A Mullah Husayn dijiste, que eras enviado de Dios.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/>
        </p:nvSpPr>
        <p:spPr>
          <a:xfrm>
            <a:off y="0" x="0"/>
            <a:ext cy="7559675" cx="1007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9" name="Shape 79"/>
          <p:cNvSpPr txBox="1"/>
          <p:nvPr>
            <p:ph type="title"/>
          </p:nvPr>
        </p:nvSpPr>
        <p:spPr>
          <a:xfrm>
            <a:off y="301625" x="503237"/>
            <a:ext cy="1262062" cx="9070974"/>
          </a:xfrm>
          <a:prstGeom prst="rect">
            <a:avLst/>
          </a:prstGeom>
          <a:noFill/>
          <a:ln>
            <a:noFill/>
          </a:ln>
        </p:spPr>
        <p:txBody>
          <a:bodyPr bIns="0" rIns="0" lIns="0" tIns="38800" anchor="ctr" anchorCtr="0">
            <a:noAutofit/>
          </a:bodyPr>
          <a:lstStyle/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y="627062" x="431800"/>
            <a:ext cy="5997599" cx="9575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Eres la Puerta del Gran Día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¡Preparaos que ya está cerca! anunciabas con vehemencia.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Ahora acepta nuestras vidas.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Eres el ansiado Qaim, de derviches y profetas. fuiste el blanco de saetas, 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ahora el punto Carmesí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/>
        </p:nvSpPr>
        <p:spPr>
          <a:xfrm>
            <a:off y="0" x="0"/>
            <a:ext cy="7516449" cx="10080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287337" x="431800"/>
            <a:ext cy="6056312" cx="9215437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t" anchorCtr="0">
            <a:noAutofit/>
          </a:bodyPr>
          <a:lstStyle/>
          <a:p>
            <a:pPr algn="l" rtl="0" lvl="0" marR="0" indent="323850" marL="10795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por todo el gran Iran inició tu sobrevuelo, hombres de todas las clases en ti encontraban consuelo.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323850" marL="10795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Despertaste admiración en los sabios y eruditos, todo el mundo complací</a:t>
            </a:r>
            <a:r>
              <a:rPr lang="en-US"/>
              <a:t>a el</a:t>
            </a: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oir de Tu Canto Divino.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/>
        </p:nvSpPr>
        <p:spPr>
          <a:xfrm>
            <a:off y="0" x="0"/>
            <a:ext cy="7559675" cx="1007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6" name="Shape 96"/>
          <p:cNvSpPr txBox="1"/>
          <p:nvPr>
            <p:ph type="title"/>
          </p:nvPr>
        </p:nvSpPr>
        <p:spPr>
          <a:xfrm>
            <a:off y="301625" x="503237"/>
            <a:ext cy="1262062" cx="9070974"/>
          </a:xfrm>
          <a:prstGeom prst="rect">
            <a:avLst/>
          </a:prstGeom>
          <a:noFill/>
          <a:ln>
            <a:noFill/>
          </a:ln>
        </p:spPr>
        <p:txBody>
          <a:bodyPr bIns="0" rIns="0" lIns="0" tIns="38800" anchor="ctr" anchorCtr="0">
            <a:noAutofit/>
          </a:bodyPr>
          <a:lstStyle/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y="627062" x="431800"/>
            <a:ext cy="5997599" cx="9575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282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Eres la Puerta del Gran Día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¡Preparaos que ya está cerca! anunciabas con vehemencia.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Ahora acepta nuestras vidas.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Eres el ansiado Qaim, de derviches y profetas. fuiste el blanco de saetas, 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ahora el punto Carmesí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