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84E62D-EB9B-485A-B9F7-7CE963D613EB}" type="datetimeFigureOut">
              <a:rPr lang="es-ES" smtClean="0"/>
              <a:t>28/06/2011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9070AAC-CF22-4E90-8ABA-25706EA61D5E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Diana\Documents\Comisi&#243;n%20de%20Ni&#241;os\Escuena%20ni&#241;os%202011\No%20hay%20tiempo%20Alicia%20Perdu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11760" y="908720"/>
            <a:ext cx="3960440" cy="792088"/>
          </a:xfrm>
        </p:spPr>
        <p:txBody>
          <a:bodyPr/>
          <a:lstStyle/>
          <a:p>
            <a:r>
              <a:rPr lang="es-ES" dirty="0" smtClean="0"/>
              <a:t>NO HAY TIEMPO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3688" y="1916832"/>
            <a:ext cx="6321896" cy="4032448"/>
          </a:xfrm>
        </p:spPr>
        <p:txBody>
          <a:bodyPr>
            <a:normAutofit/>
          </a:bodyPr>
          <a:lstStyle/>
          <a:p>
            <a:r>
              <a:rPr lang="es-ES" sz="3200" dirty="0"/>
              <a:t>Ha nacido en </a:t>
            </a:r>
            <a:r>
              <a:rPr lang="es-ES" sz="3200" dirty="0" err="1"/>
              <a:t>Akká</a:t>
            </a:r>
            <a:endParaRPr lang="es-ES" sz="3200" dirty="0"/>
          </a:p>
          <a:p>
            <a:r>
              <a:rPr lang="es-ES" sz="3200" dirty="0"/>
              <a:t>Una pequeña luz de amor</a:t>
            </a:r>
          </a:p>
          <a:p>
            <a:r>
              <a:rPr lang="es-ES" sz="3200" dirty="0"/>
              <a:t>Como una perla oculta</a:t>
            </a:r>
          </a:p>
          <a:p>
            <a:r>
              <a:rPr lang="es-ES" sz="3200" dirty="0"/>
              <a:t>esta   luz se esparcirá</a:t>
            </a:r>
          </a:p>
          <a:p>
            <a:r>
              <a:rPr lang="es-ES" sz="3200" dirty="0"/>
              <a:t>Su rostro brillará con un resplandor</a:t>
            </a:r>
          </a:p>
          <a:p>
            <a:r>
              <a:rPr lang="es-ES" sz="3200" dirty="0"/>
              <a:t>iluminando...      cada horizonte...</a:t>
            </a:r>
          </a:p>
          <a:p>
            <a:endParaRPr lang="es-ES" sz="3200" dirty="0"/>
          </a:p>
        </p:txBody>
      </p:sp>
      <p:pic>
        <p:nvPicPr>
          <p:cNvPr id="4" name="No hay tiempo Alicia Perd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7584" y="47667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 showWhenStopped="0">
                <p:cTn id="7" repeatCount="indefinite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99792" y="2492896"/>
            <a:ext cx="4449688" cy="250953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Suave como el viento</a:t>
            </a:r>
          </a:p>
          <a:p>
            <a:pPr>
              <a:buNone/>
            </a:pPr>
            <a:r>
              <a:rPr lang="es-ES" dirty="0" smtClean="0"/>
              <a:t>entona versos hacia Dios</a:t>
            </a:r>
          </a:p>
          <a:p>
            <a:pPr>
              <a:buNone/>
            </a:pPr>
            <a:r>
              <a:rPr lang="es-ES" dirty="0" smtClean="0"/>
              <a:t>mientras el Maestro</a:t>
            </a:r>
          </a:p>
          <a:p>
            <a:pPr>
              <a:buNone/>
            </a:pPr>
            <a:r>
              <a:rPr lang="es-ES" dirty="0" smtClean="0"/>
              <a:t>cuida de su corazón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672" y="1196752"/>
            <a:ext cx="6753944" cy="45720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ESTRIBILLO</a:t>
            </a:r>
            <a:r>
              <a:rPr lang="es-ES" dirty="0" smtClean="0"/>
              <a:t>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Y es que hay tantas cosas aún por hacer</a:t>
            </a:r>
          </a:p>
          <a:p>
            <a:pPr>
              <a:buNone/>
            </a:pPr>
            <a:r>
              <a:rPr lang="es-ES" dirty="0" smtClean="0"/>
              <a:t>Mi pequeño Shoghi..... enciende mi alma</a:t>
            </a:r>
          </a:p>
          <a:p>
            <a:pPr>
              <a:buNone/>
            </a:pPr>
            <a:r>
              <a:rPr lang="es-ES" dirty="0" smtClean="0"/>
              <a:t>Porque no hay tiempo para nada más</a:t>
            </a:r>
          </a:p>
          <a:p>
            <a:pPr>
              <a:buNone/>
            </a:pPr>
            <a:r>
              <a:rPr lang="es-ES" dirty="0" smtClean="0"/>
              <a:t>Dime que tengo que hacer</a:t>
            </a:r>
          </a:p>
          <a:p>
            <a:pPr>
              <a:buNone/>
            </a:pPr>
            <a:r>
              <a:rPr lang="es-ES" dirty="0" smtClean="0"/>
              <a:t>Porque no hay tiempo....</a:t>
            </a:r>
          </a:p>
          <a:p>
            <a:pPr>
              <a:buNone/>
            </a:pPr>
            <a:r>
              <a:rPr lang="es-ES" dirty="0" smtClean="0"/>
              <a:t>Llega un nuevo Amanecer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1800" y="2348880"/>
            <a:ext cx="4161656" cy="243752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Con los pasos firmes</a:t>
            </a:r>
          </a:p>
          <a:p>
            <a:pPr>
              <a:buNone/>
            </a:pPr>
            <a:r>
              <a:rPr lang="es-ES" dirty="0" smtClean="0"/>
              <a:t>grandes logros alcanzó</a:t>
            </a:r>
          </a:p>
          <a:p>
            <a:pPr>
              <a:buNone/>
            </a:pPr>
            <a:r>
              <a:rPr lang="es-ES" dirty="0" smtClean="0"/>
              <a:t>Con palabras dulces</a:t>
            </a:r>
          </a:p>
          <a:p>
            <a:pPr>
              <a:buNone/>
            </a:pPr>
            <a:r>
              <a:rPr lang="es-ES" dirty="0" smtClean="0"/>
              <a:t>corazones motivó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ESTRIBILLO</a:t>
            </a:r>
            <a:r>
              <a:rPr lang="es-ES" dirty="0" smtClean="0"/>
              <a:t>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Y es que hay tantas cosas aún por hacer</a:t>
            </a:r>
          </a:p>
          <a:p>
            <a:pPr>
              <a:buNone/>
            </a:pPr>
            <a:r>
              <a:rPr lang="es-ES" dirty="0" smtClean="0"/>
              <a:t>Mi pequeño Shoghi..... enciende estas almas</a:t>
            </a:r>
          </a:p>
          <a:p>
            <a:pPr>
              <a:buNone/>
            </a:pPr>
            <a:r>
              <a:rPr lang="es-ES" dirty="0" smtClean="0"/>
              <a:t>Porque no hay tiempo para nada más</a:t>
            </a:r>
          </a:p>
          <a:p>
            <a:pPr>
              <a:buNone/>
            </a:pPr>
            <a:r>
              <a:rPr lang="es-ES" dirty="0" smtClean="0"/>
              <a:t>Dime que tengo que hacer</a:t>
            </a:r>
          </a:p>
          <a:p>
            <a:pPr>
              <a:buNone/>
            </a:pPr>
            <a:r>
              <a:rPr lang="es-ES" dirty="0" smtClean="0"/>
              <a:t>Porque no hay tiempo....</a:t>
            </a:r>
          </a:p>
          <a:p>
            <a:pPr>
              <a:buNone/>
            </a:pPr>
            <a:r>
              <a:rPr lang="es-ES" dirty="0" smtClean="0"/>
              <a:t>Llega un nuevo Amanecer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</TotalTime>
  <Words>99</Words>
  <Application>Microsoft Office PowerPoint</Application>
  <PresentationFormat>Presentación en pantalla (4:3)</PresentationFormat>
  <Paragraphs>31</Paragraphs>
  <Slides>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Metro</vt:lpstr>
      <vt:lpstr>NO HAY TIEMPO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HAY TIEMPO</dc:title>
  <dc:creator>Diana</dc:creator>
  <cp:lastModifiedBy>Diana</cp:lastModifiedBy>
  <cp:revision>3</cp:revision>
  <dcterms:created xsi:type="dcterms:W3CDTF">2011-06-28T20:42:44Z</dcterms:created>
  <dcterms:modified xsi:type="dcterms:W3CDTF">2011-06-28T20:58:33Z</dcterms:modified>
</cp:coreProperties>
</file>